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sldIdLst>
    <p:sldId id="256" r:id="rId2"/>
    <p:sldId id="259" r:id="rId3"/>
    <p:sldId id="260" r:id="rId4"/>
    <p:sldId id="257" r:id="rId5"/>
    <p:sldId id="258" r:id="rId6"/>
  </p:sldIdLst>
  <p:sldSz cx="9144000" cy="6858000" type="screen4x3"/>
  <p:notesSz cx="6858000" cy="9144000"/>
  <p:embeddedFontLst>
    <p:embeddedFont>
      <p:font typeface="Gmarket Sans Bold" panose="02000000000000000000" pitchFamily="2" charset="-128"/>
      <p:bold r:id="rId7"/>
    </p:embeddedFont>
    <p:embeddedFont>
      <p:font typeface="Gmarket Sans Medium" panose="02000000000000000000" pitchFamily="2" charset="-128"/>
      <p:regular r:id="rId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1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>
        <p:scale>
          <a:sx n="113" d="100"/>
          <a:sy n="113" d="100"/>
        </p:scale>
        <p:origin x="936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g>
</file>

<file path=ppt/media/image10.jp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35653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50665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56821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, 블루, 보라색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5039979-F658-EC84-C729-785B025706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9143999" cy="6857999"/>
          </a:xfrm>
          <a:prstGeom prst="rect">
            <a:avLst/>
          </a:prstGeom>
        </p:spPr>
      </p:pic>
      <p:pic>
        <p:nvPicPr>
          <p:cNvPr id="2" name="그림 1" descr="스크린샷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CC638C5-AC1D-AAA7-CEE6-4A26AAE36A8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68716" t="80360" r="4426" b="4325"/>
          <a:stretch>
            <a:fillRect/>
          </a:stretch>
        </p:blipFill>
        <p:spPr>
          <a:xfrm>
            <a:off x="6910872" y="5972672"/>
            <a:ext cx="1835563" cy="58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5775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806CD4E-D7BD-DAF9-50D8-045A167550C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"/>
            <a:ext cx="9143999" cy="6857999"/>
          </a:xfrm>
          <a:prstGeom prst="rect">
            <a:avLst/>
          </a:prstGeom>
        </p:spPr>
      </p:pic>
      <p:pic>
        <p:nvPicPr>
          <p:cNvPr id="6" name="그림 5" descr="스크린샷, 블랙, 텍스트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2E77DA5-0407-8059-0919-303C10CF3DF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9130" t="3913" r="77174" b="89420"/>
          <a:stretch>
            <a:fillRect/>
          </a:stretch>
        </p:blipFill>
        <p:spPr>
          <a:xfrm>
            <a:off x="834887" y="188844"/>
            <a:ext cx="1252330" cy="457201"/>
          </a:xfrm>
          <a:prstGeom prst="rect">
            <a:avLst/>
          </a:prstGeom>
        </p:spPr>
      </p:pic>
      <p:pic>
        <p:nvPicPr>
          <p:cNvPr id="8" name="그림 7" descr="스크린샷, 블랙, 텍스트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7D64410-9310-1317-7DEC-3D7B43F447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93333"/>
          <a:stretch>
            <a:fillRect/>
          </a:stretch>
        </p:blipFill>
        <p:spPr>
          <a:xfrm>
            <a:off x="0" y="6400797"/>
            <a:ext cx="9143998" cy="45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530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25509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84171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9594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905288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15095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21226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81509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1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5A634D-373C-DF48-88FE-BBD9BD7B9A79}" type="datetimeFigureOut">
              <a:rPr kumimoji="1" lang="ko-KR" altLang="en-US" smtClean="0"/>
              <a:t>2025. 12. 10.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0B26FF-71F5-F846-BC53-0B39789ECDC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02547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microsoft.com/office/2007/relationships/hdphoto" Target="../media/hdphoto1.wdp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microsoft.com/office/2007/relationships/hdphoto" Target="../media/hdphoto1.wdp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D23E683-E2D3-1573-9E1B-5126CC1ECF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38" r="2156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E4C529A5-609D-01CA-D0B5-BB7B28CD18C6}"/>
              </a:ext>
            </a:extLst>
          </p:cNvPr>
          <p:cNvSpPr/>
          <p:nvPr/>
        </p:nvSpPr>
        <p:spPr>
          <a:xfrm rot="5400000">
            <a:off x="2307433" y="21433"/>
            <a:ext cx="4529134" cy="9144000"/>
          </a:xfrm>
          <a:prstGeom prst="rect">
            <a:avLst/>
          </a:prstGeom>
          <a:gradFill flip="none" rotWithShape="1">
            <a:gsLst>
              <a:gs pos="0">
                <a:srgbClr val="262189">
                  <a:alpha val="40000"/>
                  <a:lumMod val="50000"/>
                </a:srgbClr>
              </a:gs>
              <a:gs pos="100000">
                <a:srgbClr val="262189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C1FF11C-BD8E-52AC-7219-50981F6CD3C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4731" r="85121"/>
          <a:stretch>
            <a:fillRect/>
          </a:stretch>
        </p:blipFill>
        <p:spPr>
          <a:xfrm>
            <a:off x="0" y="4439264"/>
            <a:ext cx="1814052" cy="241873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017727D-FAA1-7A35-A5E4-09B8D780DF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8145" b="53435"/>
          <a:stretch>
            <a:fillRect/>
          </a:stretch>
        </p:blipFill>
        <p:spPr>
          <a:xfrm>
            <a:off x="6479458" y="-1"/>
            <a:ext cx="2664542" cy="3193440"/>
          </a:xfrm>
          <a:prstGeom prst="rect">
            <a:avLst/>
          </a:prstGeom>
        </p:spPr>
      </p:pic>
      <p:pic>
        <p:nvPicPr>
          <p:cNvPr id="9" name="그림 8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5E5DB75-29DE-7B28-7FFE-2198607A5C2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1750" t="92876" b="2342"/>
          <a:stretch>
            <a:fillRect/>
          </a:stretch>
        </p:blipFill>
        <p:spPr>
          <a:xfrm>
            <a:off x="6303204" y="6301694"/>
            <a:ext cx="2840796" cy="270465"/>
          </a:xfrm>
          <a:prstGeom prst="rect">
            <a:avLst/>
          </a:prstGeom>
        </p:spPr>
      </p:pic>
      <p:pic>
        <p:nvPicPr>
          <p:cNvPr id="2" name="그림 1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9061E01-DD1A-5312-51F5-1165511B734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730" t="10598" r="39712" b="57613"/>
          <a:stretch>
            <a:fillRect/>
          </a:stretch>
        </p:blipFill>
        <p:spPr>
          <a:xfrm>
            <a:off x="707724" y="498230"/>
            <a:ext cx="2873108" cy="959239"/>
          </a:xfrm>
          <a:prstGeom prst="rect">
            <a:avLst/>
          </a:prstGeom>
        </p:spPr>
      </p:pic>
      <p:sp>
        <p:nvSpPr>
          <p:cNvPr id="11" name="제목 1">
            <a:extLst>
              <a:ext uri="{FF2B5EF4-FFF2-40B4-BE49-F238E27FC236}">
                <a16:creationId xmlns:a16="http://schemas.microsoft.com/office/drawing/2014/main" id="{FF4F24E4-F4DF-B06D-61DB-31CF0BFEFC88}"/>
              </a:ext>
            </a:extLst>
          </p:cNvPr>
          <p:cNvSpPr txBox="1">
            <a:spLocks/>
          </p:cNvSpPr>
          <p:nvPr/>
        </p:nvSpPr>
        <p:spPr>
          <a:xfrm>
            <a:off x="628648" y="2207874"/>
            <a:ext cx="5463847" cy="156285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5000" b="1" dirty="0">
                <a:solidFill>
                  <a:schemeClr val="bg1"/>
                </a:solidFill>
                <a:effectLst>
                  <a:outerShdw blurRad="101600" algn="ctr" rotWithShape="0">
                    <a:srgbClr val="262189">
                      <a:alpha val="40000"/>
                    </a:srgbClr>
                  </a:outerShdw>
                </a:effectLst>
                <a:latin typeface="Gmarket Sans Bold" panose="02000000000000000000" pitchFamily="2" charset="-128"/>
                <a:ea typeface="Gmarket Sans Bold" panose="02000000000000000000" pitchFamily="2" charset="-128"/>
              </a:rPr>
              <a:t>IEEE VR</a:t>
            </a:r>
          </a:p>
          <a:p>
            <a:r>
              <a:rPr kumimoji="1" lang="en-US" altLang="ko-KR" sz="5000" b="1" dirty="0">
                <a:solidFill>
                  <a:schemeClr val="bg1"/>
                </a:solidFill>
                <a:effectLst>
                  <a:outerShdw blurRad="101600" algn="ctr" rotWithShape="0">
                    <a:srgbClr val="262189">
                      <a:alpha val="40000"/>
                    </a:srgbClr>
                  </a:outerShdw>
                </a:effectLst>
                <a:latin typeface="Gmarket Sans Bold" panose="02000000000000000000" pitchFamily="2" charset="-128"/>
                <a:ea typeface="Gmarket Sans Bold" panose="02000000000000000000" pitchFamily="2" charset="-128"/>
              </a:rPr>
              <a:t>Title</a:t>
            </a:r>
            <a:endParaRPr kumimoji="1" lang="ko-KR" altLang="en-US" sz="5000" b="1" dirty="0">
              <a:solidFill>
                <a:schemeClr val="bg1"/>
              </a:solidFill>
              <a:effectLst>
                <a:outerShdw blurRad="101600" algn="ctr" rotWithShape="0">
                  <a:srgbClr val="262189">
                    <a:alpha val="40000"/>
                  </a:srgbClr>
                </a:outerShdw>
              </a:effectLst>
              <a:latin typeface="Gmarket Sans Bold" panose="02000000000000000000" pitchFamily="2" charset="-128"/>
              <a:ea typeface="Gmarket Sans Bold" panose="02000000000000000000" pitchFamily="2" charset="-128"/>
            </a:endParaRPr>
          </a:p>
        </p:txBody>
      </p:sp>
      <p:pic>
        <p:nvPicPr>
          <p:cNvPr id="13" name="그림 12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5EB832D-27D6-7D66-1041-31EBACB092AF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6730" t="44199" r="61670" b="53249"/>
          <a:stretch>
            <a:fillRect/>
          </a:stretch>
        </p:blipFill>
        <p:spPr>
          <a:xfrm>
            <a:off x="662515" y="6403313"/>
            <a:ext cx="3979985" cy="18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024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0261F6D-BC8F-F174-464E-88468918C7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625" r="1437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302E40E-84CD-C48D-F7FF-78BF415AA79F}"/>
              </a:ext>
            </a:extLst>
          </p:cNvPr>
          <p:cNvSpPr/>
          <p:nvPr/>
        </p:nvSpPr>
        <p:spPr>
          <a:xfrm rot="5400000">
            <a:off x="2307433" y="21433"/>
            <a:ext cx="4529134" cy="9144000"/>
          </a:xfrm>
          <a:prstGeom prst="rect">
            <a:avLst/>
          </a:prstGeom>
          <a:gradFill flip="none" rotWithShape="1">
            <a:gsLst>
              <a:gs pos="0">
                <a:srgbClr val="262189">
                  <a:alpha val="40000"/>
                  <a:lumMod val="50000"/>
                </a:srgbClr>
              </a:gs>
              <a:gs pos="100000">
                <a:srgbClr val="262189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BC9AF97-6076-512C-8FA5-25D9DD7EFD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4731" r="85121"/>
          <a:stretch>
            <a:fillRect/>
          </a:stretch>
        </p:blipFill>
        <p:spPr>
          <a:xfrm>
            <a:off x="0" y="4439264"/>
            <a:ext cx="1814052" cy="2418735"/>
          </a:xfrm>
          <a:prstGeom prst="rect">
            <a:avLst/>
          </a:prstGeom>
        </p:spPr>
      </p:pic>
      <p:pic>
        <p:nvPicPr>
          <p:cNvPr id="11" name="그림 10" descr="그래픽, 만화 영화, 클립아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C792997-E7B5-681E-FF06-620195504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960" y="532626"/>
            <a:ext cx="2835910" cy="88290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E13A864-72DE-6D57-6CAE-5163A4523C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8145" b="53435"/>
          <a:stretch>
            <a:fillRect/>
          </a:stretch>
        </p:blipFill>
        <p:spPr>
          <a:xfrm>
            <a:off x="6479458" y="-1"/>
            <a:ext cx="2664542" cy="3193440"/>
          </a:xfrm>
          <a:prstGeom prst="rect">
            <a:avLst/>
          </a:prstGeom>
        </p:spPr>
      </p:pic>
      <p:pic>
        <p:nvPicPr>
          <p:cNvPr id="14" name="그림 13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5017924-2AEF-176D-CFFC-412CE263898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1750" t="92876" b="2342"/>
          <a:stretch>
            <a:fillRect/>
          </a:stretch>
        </p:blipFill>
        <p:spPr>
          <a:xfrm>
            <a:off x="6303204" y="6301694"/>
            <a:ext cx="2840796" cy="270465"/>
          </a:xfrm>
          <a:prstGeom prst="rect">
            <a:avLst/>
          </a:prstGeom>
        </p:spPr>
      </p:pic>
      <p:sp>
        <p:nvSpPr>
          <p:cNvPr id="16" name="제목 1">
            <a:extLst>
              <a:ext uri="{FF2B5EF4-FFF2-40B4-BE49-F238E27FC236}">
                <a16:creationId xmlns:a16="http://schemas.microsoft.com/office/drawing/2014/main" id="{6ACBC276-F106-3AC9-E501-5C009B3A0A5D}"/>
              </a:ext>
            </a:extLst>
          </p:cNvPr>
          <p:cNvSpPr txBox="1">
            <a:spLocks/>
          </p:cNvSpPr>
          <p:nvPr/>
        </p:nvSpPr>
        <p:spPr>
          <a:xfrm>
            <a:off x="628648" y="2207874"/>
            <a:ext cx="5463847" cy="156285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5000" b="1" dirty="0">
                <a:solidFill>
                  <a:schemeClr val="bg1"/>
                </a:solidFill>
                <a:effectLst>
                  <a:outerShdw blurRad="101600" algn="ctr" rotWithShape="0">
                    <a:srgbClr val="262189">
                      <a:alpha val="40000"/>
                    </a:srgbClr>
                  </a:outerShdw>
                </a:effectLst>
                <a:latin typeface="Gmarket Sans Bold" panose="02000000000000000000" pitchFamily="2" charset="-128"/>
                <a:ea typeface="Gmarket Sans Bold" panose="02000000000000000000" pitchFamily="2" charset="-128"/>
              </a:rPr>
              <a:t>IEEE VR</a:t>
            </a:r>
          </a:p>
          <a:p>
            <a:r>
              <a:rPr kumimoji="1" lang="en-US" altLang="ko-KR" sz="5000" b="1" dirty="0">
                <a:solidFill>
                  <a:schemeClr val="bg1"/>
                </a:solidFill>
                <a:effectLst>
                  <a:outerShdw blurRad="101600" algn="ctr" rotWithShape="0">
                    <a:srgbClr val="262189">
                      <a:alpha val="40000"/>
                    </a:srgbClr>
                  </a:outerShdw>
                </a:effectLst>
                <a:latin typeface="Gmarket Sans Bold" panose="02000000000000000000" pitchFamily="2" charset="-128"/>
                <a:ea typeface="Gmarket Sans Bold" panose="02000000000000000000" pitchFamily="2" charset="-128"/>
              </a:rPr>
              <a:t>Title</a:t>
            </a:r>
            <a:endParaRPr kumimoji="1" lang="ko-KR" altLang="en-US" sz="5000" b="1" dirty="0">
              <a:solidFill>
                <a:schemeClr val="bg1"/>
              </a:solidFill>
              <a:effectLst>
                <a:outerShdw blurRad="101600" algn="ctr" rotWithShape="0">
                  <a:srgbClr val="262189">
                    <a:alpha val="40000"/>
                  </a:srgbClr>
                </a:outerShdw>
              </a:effectLst>
              <a:latin typeface="Gmarket Sans Bold" panose="02000000000000000000" pitchFamily="2" charset="-128"/>
              <a:ea typeface="Gmarket Sans Bold" panose="02000000000000000000" pitchFamily="2" charset="-128"/>
            </a:endParaRPr>
          </a:p>
        </p:txBody>
      </p:sp>
      <p:pic>
        <p:nvPicPr>
          <p:cNvPr id="17" name="그림 16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4E4C9E6-1A55-BBFB-3B23-29F35A4DC787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6730" t="44199" r="61670" b="53249"/>
          <a:stretch>
            <a:fillRect/>
          </a:stretch>
        </p:blipFill>
        <p:spPr>
          <a:xfrm>
            <a:off x="662515" y="6403313"/>
            <a:ext cx="3979985" cy="18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082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5F7E5C-7379-936A-5F3E-CBD821ECA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7135A45-271E-15C4-4729-DFDCAB8E21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438" r="12291"/>
          <a:stretch>
            <a:fillRect/>
          </a:stretch>
        </p:blipFill>
        <p:spPr>
          <a:xfrm>
            <a:off x="-7506" y="0"/>
            <a:ext cx="9176906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52F9433-5EA2-FCCF-AC71-282BF496DEE9}"/>
              </a:ext>
            </a:extLst>
          </p:cNvPr>
          <p:cNvSpPr/>
          <p:nvPr/>
        </p:nvSpPr>
        <p:spPr>
          <a:xfrm rot="5400000">
            <a:off x="2307433" y="21433"/>
            <a:ext cx="4529134" cy="9144000"/>
          </a:xfrm>
          <a:prstGeom prst="rect">
            <a:avLst/>
          </a:prstGeom>
          <a:gradFill flip="none" rotWithShape="1">
            <a:gsLst>
              <a:gs pos="0">
                <a:srgbClr val="262189">
                  <a:alpha val="40000"/>
                  <a:lumMod val="50000"/>
                </a:srgbClr>
              </a:gs>
              <a:gs pos="100000">
                <a:srgbClr val="262189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7" name="그림 6" descr="스크린샷, 그래픽, 보라색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9FC8E38-BAE2-43AA-4954-925DAB5E75E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5798" r="86125"/>
          <a:stretch>
            <a:fillRect/>
          </a:stretch>
        </p:blipFill>
        <p:spPr>
          <a:xfrm>
            <a:off x="0" y="4512442"/>
            <a:ext cx="1691640" cy="2345557"/>
          </a:xfrm>
          <a:prstGeom prst="rect">
            <a:avLst/>
          </a:prstGeom>
        </p:spPr>
      </p:pic>
      <p:pic>
        <p:nvPicPr>
          <p:cNvPr id="10" name="그림 9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1961192-153A-4581-FFA5-F67669EDDBE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1750" t="92876" b="2342"/>
          <a:stretch>
            <a:fillRect/>
          </a:stretch>
        </p:blipFill>
        <p:spPr>
          <a:xfrm>
            <a:off x="6295697" y="6038651"/>
            <a:ext cx="2840796" cy="270465"/>
          </a:xfrm>
          <a:prstGeom prst="rect">
            <a:avLst/>
          </a:prstGeom>
        </p:spPr>
      </p:pic>
      <p:pic>
        <p:nvPicPr>
          <p:cNvPr id="15" name="그림 14" descr="그래픽, 만화 영화, 클립아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ABE0F08-7A23-0F1A-60D6-DC2D4036C1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960" y="532626"/>
            <a:ext cx="2835910" cy="882904"/>
          </a:xfrm>
          <a:prstGeom prst="rect">
            <a:avLst/>
          </a:prstGeom>
        </p:spPr>
      </p:pic>
      <p:pic>
        <p:nvPicPr>
          <p:cNvPr id="16" name="그림 15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312207F-9834-7AED-1FA1-10BB88A2ACED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6730" t="44199" r="61670" b="53249"/>
          <a:stretch>
            <a:fillRect/>
          </a:stretch>
        </p:blipFill>
        <p:spPr>
          <a:xfrm>
            <a:off x="4891614" y="6403313"/>
            <a:ext cx="3979985" cy="180826"/>
          </a:xfrm>
          <a:prstGeom prst="rect">
            <a:avLst/>
          </a:prstGeom>
        </p:spPr>
      </p:pic>
      <p:pic>
        <p:nvPicPr>
          <p:cNvPr id="18" name="그림 17" descr="스크린샷, 그래픽, 보라색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0C291F3-9A2C-19E6-D631-704FAA4233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80156" b="54667"/>
          <a:stretch>
            <a:fillRect/>
          </a:stretch>
        </p:blipFill>
        <p:spPr>
          <a:xfrm>
            <a:off x="6500999" y="-2"/>
            <a:ext cx="2668401" cy="3429002"/>
          </a:xfrm>
          <a:prstGeom prst="rect">
            <a:avLst/>
          </a:prstGeom>
        </p:spPr>
      </p:pic>
      <p:sp>
        <p:nvSpPr>
          <p:cNvPr id="20" name="제목 1">
            <a:extLst>
              <a:ext uri="{FF2B5EF4-FFF2-40B4-BE49-F238E27FC236}">
                <a16:creationId xmlns:a16="http://schemas.microsoft.com/office/drawing/2014/main" id="{20A72031-E97B-B4CD-28F3-377C4EB000E3}"/>
              </a:ext>
            </a:extLst>
          </p:cNvPr>
          <p:cNvSpPr txBox="1">
            <a:spLocks/>
          </p:cNvSpPr>
          <p:nvPr/>
        </p:nvSpPr>
        <p:spPr>
          <a:xfrm>
            <a:off x="628648" y="2207874"/>
            <a:ext cx="5463847" cy="156285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5000" b="1" dirty="0">
                <a:solidFill>
                  <a:schemeClr val="bg1"/>
                </a:solidFill>
                <a:effectLst>
                  <a:outerShdw blurRad="101600" algn="ctr" rotWithShape="0">
                    <a:srgbClr val="262189">
                      <a:alpha val="40000"/>
                    </a:srgbClr>
                  </a:outerShdw>
                </a:effectLst>
                <a:latin typeface="Gmarket Sans Bold" panose="02000000000000000000" pitchFamily="2" charset="-128"/>
                <a:ea typeface="Gmarket Sans Bold" panose="02000000000000000000" pitchFamily="2" charset="-128"/>
              </a:rPr>
              <a:t>IEEE VR</a:t>
            </a:r>
          </a:p>
          <a:p>
            <a:r>
              <a:rPr kumimoji="1" lang="en-US" altLang="ko-KR" sz="5000" b="1" dirty="0">
                <a:solidFill>
                  <a:schemeClr val="bg1"/>
                </a:solidFill>
                <a:effectLst>
                  <a:outerShdw blurRad="101600" algn="ctr" rotWithShape="0">
                    <a:srgbClr val="262189">
                      <a:alpha val="40000"/>
                    </a:srgbClr>
                  </a:outerShdw>
                </a:effectLst>
                <a:latin typeface="Gmarket Sans Bold" panose="02000000000000000000" pitchFamily="2" charset="-128"/>
                <a:ea typeface="Gmarket Sans Bold" panose="02000000000000000000" pitchFamily="2" charset="-128"/>
              </a:rPr>
              <a:t>Title</a:t>
            </a:r>
            <a:endParaRPr kumimoji="1" lang="ko-KR" altLang="en-US" sz="5000" b="1" dirty="0">
              <a:solidFill>
                <a:schemeClr val="bg1"/>
              </a:solidFill>
              <a:effectLst>
                <a:outerShdw blurRad="101600" algn="ctr" rotWithShape="0">
                  <a:srgbClr val="262189">
                    <a:alpha val="40000"/>
                  </a:srgbClr>
                </a:outerShdw>
              </a:effectLst>
              <a:latin typeface="Gmarket Sans Bold" panose="02000000000000000000" pitchFamily="2" charset="-128"/>
              <a:ea typeface="Gmarket Sans Bold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25645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65118DDD-36AD-24B6-7132-E89C6DECF695}"/>
              </a:ext>
            </a:extLst>
          </p:cNvPr>
          <p:cNvSpPr txBox="1">
            <a:spLocks/>
          </p:cNvSpPr>
          <p:nvPr/>
        </p:nvSpPr>
        <p:spPr>
          <a:xfrm>
            <a:off x="623888" y="2139554"/>
            <a:ext cx="4097885" cy="564081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000" b="1" dirty="0">
                <a:solidFill>
                  <a:schemeClr val="bg1"/>
                </a:solidFill>
                <a:latin typeface="Gmarket Sans Bold" panose="02000000000000000000" pitchFamily="2" charset="-128"/>
                <a:ea typeface="Gmarket Sans Bold" panose="02000000000000000000" pitchFamily="2" charset="-128"/>
              </a:rPr>
              <a:t>Text</a:t>
            </a:r>
            <a:endParaRPr kumimoji="1" lang="ko-KR" altLang="en-US" sz="3000" b="1" dirty="0">
              <a:solidFill>
                <a:schemeClr val="bg1"/>
              </a:solidFill>
              <a:latin typeface="Gmarket Sans Bold" panose="02000000000000000000" pitchFamily="2" charset="-128"/>
              <a:ea typeface="Gmarket Sans Bold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34487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4522C641-1AC3-44A0-C84F-D5C2A81EF18D}"/>
              </a:ext>
            </a:extLst>
          </p:cNvPr>
          <p:cNvSpPr txBox="1">
            <a:spLocks/>
          </p:cNvSpPr>
          <p:nvPr/>
        </p:nvSpPr>
        <p:spPr>
          <a:xfrm>
            <a:off x="790942" y="798879"/>
            <a:ext cx="4097885" cy="853924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ko-KR" sz="3600" dirty="0">
                <a:solidFill>
                  <a:srgbClr val="262189"/>
                </a:solidFill>
                <a:latin typeface="Gmarket Sans Medium" panose="02000000000000000000" pitchFamily="2" charset="-128"/>
                <a:ea typeface="Gmarket Sans Medium" panose="02000000000000000000" pitchFamily="2" charset="-128"/>
              </a:rPr>
              <a:t>Text</a:t>
            </a:r>
            <a:endParaRPr kumimoji="1" lang="ko-KR" altLang="en-US" sz="3600" dirty="0">
              <a:solidFill>
                <a:srgbClr val="262189"/>
              </a:solidFill>
              <a:latin typeface="Gmarket Sans Medium" panose="02000000000000000000" pitchFamily="2" charset="-128"/>
              <a:ea typeface="Gmarket Sans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18465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</TotalTime>
  <Words>11</Words>
  <Application>Microsoft Macintosh PowerPoint</Application>
  <PresentationFormat>화면 슬라이드 쇼(4:3)</PresentationFormat>
  <Paragraphs>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Gmarket Sans Bold</vt:lpstr>
      <vt:lpstr>Aptos</vt:lpstr>
      <vt:lpstr>Gmarket Sans Medium</vt:lpstr>
      <vt:lpstr>Arial</vt:lpstr>
      <vt:lpstr>Aptos Display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97</dc:creator>
  <cp:keywords/>
  <dc:description/>
  <cp:lastModifiedBy>97</cp:lastModifiedBy>
  <cp:revision>8</cp:revision>
  <dcterms:created xsi:type="dcterms:W3CDTF">2025-10-13T05:53:35Z</dcterms:created>
  <dcterms:modified xsi:type="dcterms:W3CDTF">2025-12-10T06:46:33Z</dcterms:modified>
  <cp:category/>
</cp:coreProperties>
</file>

<file path=docProps/thumbnail.jpeg>
</file>